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3" r:id="rId11"/>
    <p:sldId id="267" r:id="rId12"/>
    <p:sldId id="271" r:id="rId13"/>
    <p:sldId id="274" r:id="rId14"/>
    <p:sldId id="272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5F8"/>
    <a:srgbClr val="9B0097"/>
    <a:srgbClr val="595959"/>
    <a:srgbClr val="2B303E"/>
    <a:srgbClr val="A62E13"/>
    <a:srgbClr val="F9EAF0"/>
    <a:srgbClr val="D7E4FF"/>
    <a:srgbClr val="1D2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93" d="100"/>
          <a:sy n="93" d="100"/>
        </p:scale>
        <p:origin x="6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un-used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36-F74D-AC55-7A641775E5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2.4799999999999999E-2</c:v>
                </c:pt>
                <c:pt idx="1">
                  <c:v>2.5899999999999999E-2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36-F74D-AC55-7A641775E5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655184"/>
        <c:axId val="1627783360"/>
      </c:barChart>
      <c:catAx>
        <c:axId val="140265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627783360"/>
        <c:crosses val="autoZero"/>
        <c:auto val="1"/>
        <c:lblAlgn val="ctr"/>
        <c:lblOffset val="100"/>
        <c:noMultiLvlLbl val="0"/>
      </c:catAx>
      <c:valAx>
        <c:axId val="16277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0265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un-used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0.85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A-9548-B3B8-E85A588E35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0.94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A-9548-B3B8-E85A588E3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2961311"/>
        <c:axId val="1382059199"/>
      </c:barChart>
      <c:catAx>
        <c:axId val="1382961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382059199"/>
        <c:crosses val="autoZero"/>
        <c:auto val="1"/>
        <c:lblAlgn val="ctr"/>
        <c:lblOffset val="100"/>
        <c:noMultiLvlLbl val="0"/>
      </c:catAx>
      <c:valAx>
        <c:axId val="1382059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38296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0.53682</cdr:y>
    </cdr:from>
    <cdr:to>
      <cdr:x>0.06453</cdr:x>
      <cdr:y>0.60223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67B1E2F-7A53-38F3-70B1-5D5203CA2C9A}"/>
            </a:ext>
          </a:extLst>
        </cdr:cNvPr>
        <cdr:cNvSpPr txBox="1"/>
      </cdr:nvSpPr>
      <cdr:spPr>
        <a:xfrm xmlns:a="http://schemas.openxmlformats.org/drawingml/2006/main">
          <a:off x="-1524000" y="2181650"/>
          <a:ext cx="393404" cy="2658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EG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8:28.068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1042 37 24575,'15'0'0,"6"0"0,10 0 0,4 0 0,0 0 0,-3 0 0,-6 0 0,-3 0 0,-5 0 0,-1 0 0,0 0 0,3-2 0,2-1 0,4-1 0,-1 0 0,0 1 0,-2-1 0,-3 2 0,-3 0 0,-2 1 0,-1 0 0,-2 1 0,-1 0 0,2-1 0,1 0 0,0 0 0,1 1 0,-1 0 0,0-1 0,-2 0 0,-1 0 0,-2 1 0,-1 0 0,-2 0 0,-1 0 0,-1 0 0,-1 0 0,1 0 0,-1 0 0,0 0 0,-3 0 0,1 2 0,-2 0 0,-1 2 0,-3 0 0,-3 0 0,-1 0 0,-2 0 0,0 0 0,0-1 0,2-1 0,1 1 0,1-2 0,1 1 0,-1 0 0,2-2 0,-3 1 0,3-1 0,-3 0 0,3 0 0,-2 0 0,1 0 0,0 0 0,0-1 0,0 1 0,1-2 0,-1 1 0,1 0 0,-1-1 0,-1 2 0,0-1 0,-2 0 0,0 0 0,-2 0 0,-4 0 0,-1 0 0,-1 1 0,-1 0 0,1 0 0,0 0 0,-1 0 0,0 0 0,0 0 0,0 0 0,2 0 0,1 0 0,2 0 0,1 0 0,1 0 0,1 0 0,-1 0 0,0 0 0,-2 0 0,0 0 0,-3 0 0,-2 0 0,-1 0 0,-3 0 0,-1 0 0,0 0 0,1 1 0,3 0 0,2 0 0,3 1 0,3-1 0,5 0 0,1 2 0,3-1 0,1 2 0,1-1 0,0 2 0,0-1 0,0 1 0,0-1 0,0-1 0,0 0 0,0-1 0,0-1 0,0 0 0,2 0 0,0-1 0,3 0 0,-2 0 0,2 0 0,-1-1 0,3-2 0,1 0 0,2 1 0,3 0 0,0 1 0,-1 1 0,-1 0 0,-2 0 0,0 0 0,-1 0 0,0 0 0,1 0 0,1 0 0,2 0 0,3 0 0,0 0 0,2 0 0,1-1 0,0 0 0,-1 0 0,-1 0 0,-3 1 0,-3 0 0,0-1 0,-2 1 0,-1-1 0,-1 0 0,1 0 0,1 0 0,0 0 0,1 1 0,0 0 0,-1 0 0,1 0 0,0 0 0,0 0 0,-1 0 0,1 0 0,-1 0 0,1 0 0,0 0 0,0 0 0,1 0 0,1 1 0,0 1 0,-1 0 0,-1-1 0,0 0 0,-1 0 0,-1 0 0,0-1 0,0 0 0,0 0 0,0 0 0,2 0 0,1 0 0,0 0 0,0 0 0,0 0 0,1 0 0,0 0 0,-1 0 0,0 0 0,-1 0 0,-1 0 0,2 0 0,0 0 0,0 0 0,-1 0 0,0 0 0,-1 0 0,-1 0 0,1 0 0,-4 0 0,2 0 0,-3 0 0,0 0 0,-1 0 0,-1 0 0,-7-1 0,-2 0 0,-7 0 0,-1-1 0,1 1 0,1 0 0,2 1 0,3 0 0,-1 0 0,1 0 0,0 0 0,-1 0 0,-2 0 0,-6 0 0,-6 0 0,-8 0 0,-6 0 0,0 0 0,5 0 0,6 0 0,9 0 0,6 0 0,4 0 0,2 0 0,2 0 0,-2 0 0,-1 0 0,-2 0 0,-4 0 0,-3 0 0,-3 0 0,0 0 0,1 0 0,3 0 0,3 0 0,0 0 0,1 0 0,-1 0 0,-1 0 0,-1 0 0,-1 0 0,0 0 0,1 0 0,0 0 0,1 0 0,0 0 0,0 0 0,2 0 0,1 0 0,1 0 0,3 0 0,1 0 0,2 0 0,1 0 0,0 0 0,1 0 0,-1 0 0,1 0 0,-1 0 0,0 0 0,0 0 0,-1 0 0,0 0 0,-1 0 0,2 0 0,-3 0 0,1 0 0,-2 0 0,-1 0 0,-1 0 0,1 0 0,1 0 0,-2 0 0,4 0 0,-4 0 0,6 0 0,-4 0 0,1 0 0,-2 0 0,-2 0 0,1 0 0,0 0 0,2 0 0,1 0 0,1 0 0,1 0 0,1 0 0,-1 0 0,0 0 0,0 0 0,0 0 0,1 0 0,-1 0 0,0 0 0,-1 0 0,0 0 0,-1 0 0,0 0 0,-1 0 0,0 0 0,2 0 0,1 0 0,2 0 0,4-2 0,1 0 0,2-1 0,1 1 0,-1 2 0,0 0 0,0 0 0,-2 0 0,1 0 0,-1 0 0,1 0 0,-1 0 0,2 0 0,-3 0 0,4 0 0,-5 0 0,3 0 0,-3 0 0,2 0 0,-1 0 0,0 0 0,0 0 0,-1 0 0,-1 0 0,1 0 0,-1 0 0,1 0 0,0 0 0,0 0 0,0 0 0,0 0 0,1 0 0,0 0 0,1 0 0,1 0 0,0 0 0,1 0 0,0 0 0,0 0 0,0 0 0,0 0 0,2 0 0,-4 0 0,3 0 0,-4 0 0,1 0 0,-2 0 0,0 0 0,0-1 0,-2 0 0,0-1 0,0 1 0,0-1 0,0 0 0,0-1 0,-1 0 0,-3-1 0,1 1 0,-4 0 0,3 2 0,-1-1 0,-1 2 0,2-1 0,-2 1 0,4 0 0,-4 0 0,2 0 0,0 0 0,-1 0 0,0 0 0,1 0 0,0 0 0,-1 0 0,2 0 0,-2 0 0,2 0 0,-1 1 0,1 0 0,-1 0 0,1-1 0,-1 0 0,0 0 0,0 0 0,-1 0 0,0 0 0,0 0 0,1 0 0,0 0 0,1 0 0,-1 0 0,1 0 0,-1 0 0,0 0 0,1 0 0,-3 0 0,3 0 0,-1 0 0,0 0 0,0 0 0,0 0 0,0 0 0,-1 0 0,1 0 0,0 0 0,-2 0 0,0 0 0,-1 0 0,-1 0 0,-1 0 0,1 0 0,-1 0 0,0 0 0,-1 0 0,1 0 0,0 0 0,0 0 0,1 0 0,1 0 0,-1 0 0,1 0 0,1 1 0,0-1 0,0 1 0,3 0 0,-3-1 0,3 0 0,-3 1 0,2-1 0,-2 2 0,0-1 0,-1 1 0,0-1 0,-1 1 0,-1-1 0,1 1 0,0-1 0,0 0 0,1 1 0,1-1 0,0-1 0,2 1 0,1-1 0,0 0 0,1 0 0,-1 0 0,0 0 0,1 0 0,0 0 0,0 0 0,1 0 0,-1 0 0,0 0 0,-1 0 0,1 0 0,-1 0 0,-1 0 0,1 0 0,-1 0 0,0 0 0,-1 0 0,0 0 0,0 1 0,0 0 0,0-1 0,0 1 0,0-1 0,2 0 0,-2 0 0,1 1 0,1 0 0,-2 0 0,2-1 0,0 0 0,-1 0 0,1 0 0,-1 1 0,1 0 0,-1 0 0,1-1 0,-1 0 0,0 0 0,-1 1 0,0 0 0,-1 0 0,0 0 0,0 0 0,0 0 0,-1 0 0,1-1 0,0 1 0,-1 0 0,0-1 0,-1 0 0,-1 0 0,1 0 0,0 0 0,1 0 0,0 0 0,1 0 0,1 0 0,0 0 0,2 0 0,-1 0 0,2 0 0,-1 1 0,0 0 0,-1 0 0,0 0 0,0 0 0,-1 1 0,0-2 0,-1 1 0,1-1 0,0 0 0,1 0 0,0 0 0,1 0 0,0 0 0,1 0 0,1-2 0,1-1 0,0-1 0,0 0 0,1 0 0,2 0 0,2 3 0,1 0 0,-1 1 0,0-1 0,-1 0 0,1 0 0,1 1 0,0 0 0,0 0 0,0 0 0,0-1 0,0 0 0,-1 0 0,-2 0 0,0 0 0,0 0 0,-1 0 0,0 1 0,0 0 0,-1 0 0,1 0 0,-1 0 0,0 0 0,1 0 0,-1 0 0,1 0 0,1 0 0,-1 0 0,1-1 0,-1 0 0,2-1 0,-2 1 0,0-1 0,-1 1 0,1 0 0,-1-1 0,-1 1 0,0-1 0,0 0 0,0 0 0,0 0 0,0 1 0,0-1 0,0 0 0,1 1 0,0-1 0,0 2 0,1 0 0,0 0 0,0 0 0,1 0 0,-1 0 0,-1 0 0,1 0 0,-1 0 0,0 0 0,1 0 0,-1 0 0,0 0 0,0-1 0,0-1 0,1 1 0,-1-1 0,1 2 0,0 0 0,1 0 0,-1 0 0,1 0 0,-1 0 0,0 0 0,-1 0 0,1 0 0,-1 0 0,0 0 0,1 0 0,-1 0 0,1 0 0,-1 0 0,0 0 0,0 0 0,-7 0 0,-2 0 0,-5 0 0,-1 0 0,1 0 0,-1 0 0,1 0 0,1 0 0,1 0 0,1 0 0,2 0 0,1 0 0,-1 0 0,3 0 0,-2 0 0,5 0 0,-4 0 0,2 0 0,-2 0 0,0 0 0,-1 0 0,0 0 0,-1 0 0,1 0 0,1 0 0,0 0 0,2 0 0,0 0 0,0 0 0,-1 0 0,0 0 0,-2 0 0,2 0 0,-1 0 0,2 0 0,-1 0 0,0 0 0,1 0 0,-1 0 0,1 0 0,-2 0 0,1 0 0,-1 0 0,-1-1 0,-1 0 0,-1 0 0,0-1 0,4 2 0,1-1 0,4 1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43.2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454 274 24575,'-20'-1'0,"-3"-6"0,-2-4 0,1-3 0,1-1 0,3 3 0,0-1 0,1 2 0,4 1 0,3 3 0,0-1 0,-2 0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28.4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24575,'1'20'0,"3"0"0,5 0 0,4 3 0,1 1 0,-1-4 0,-4-3 0,0-1 0,-1 0 0,1 1 0,0 0 0,-1-1 0,1-1 0,-1 0 0,1 3 0,0 0 0,0 0 0,1 0 0,1-2 0,0-1 0,-2 0 0,2 0 0,-1 0 0,1 3 0,2 4 0,1 1 0,2 2 0,-3-3 0,-2-5 0,-2-2 0,2 3 0,5 14 0,5 12 0,4 11 0,-1 1 0,-3-9 0,-5-11 0,-3-9 0,1 3 0,4 16 0,5 16 0,4 12 0,-3-2 0,-4-13 0,-6-13 0,-3-7 0,-3 8 0,1 22 0,-2 22 0,1 5 0,-1-9 0,-2-23 0,-1-24 0,0-8 0,-1 7 0,0 22 0,0 15 0,-1 3 0,0-16 0,-2-22 0,0-14 0,0-16 0,0-5 0,0-5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31.4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1244 0 24575,'0'65'0,"0"0"0,0-9 0,0-21 0,0-13 0,0-18 0,-2 7 0,-4 10 0,-11 27 0,-7 14 0,-3 5 0,3-8 0,9-25 0,5-11 0,4-11 0,-2 2 0,-5 11 0,-12 22 0,-7 13 0,-2 2 0,5-8 0,8-18 0,2-3 0,-2 1 0,-8 13 0,-13 20 0,-4 5 0,2-4 0,10-16 0,12-21 0,9-12 0,-8 7 0,-11 14 0,-9 13 0,-18 24 0,5-5 0,7-10 0,8-11 0,19-26 0,4-8 0,5-9 0,-3-3 0,-12 8 0,-11 8 0,-15 14 0,-5 6 0,7-4 0,8-8 0,15-11 0,11-10 0,8-4 0,3-3 0,1-11 0,3-2 0,-1-13 0,4 0 0,4-3 0,5 1 0,3 1 0,0 5 0,1 3 0,1 0 0,4-6 0,7-9 0,8-7 0,2-6 0,-2 5 0,-8 9 0,-8 12 0,-7 11 0,-4 5 0,-1 3 0,0 0 0,4-3 0,5-3 0,8-4 0,5-2 0,0-2 0,-4 2 0,-4 1 0,-4-1 0,-1 0 0,-2 0 0,-2 2 0,-4 4 0,-4 4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50:21.116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448 235 24575,'-8'0'0,"-7"0"0,-9 0 0,-4 0 0,-5 0 0,4 0 0,6 0 0,1 0 0,7 0 0,2-1 0,3 0 0,-1-1 0,1-2 0,1-1 0,-1-1 0,3-1 0,1 0 0,3 1 0,0-1 0,1 1 0,0 1 0,-2 0 0,-1 1 0,-2 1 0,-1-1 0,-1-1 0,0 1 0,0 0 0,1 1 0,0 0 0,1 0 0,0 0 0,-1 0 0,3 0 0,-1 0 0,2 2 0,1-1 0,2 0 0,1 1 0,0 0 0,0-1 0,0 1 0,0-1 0,3 0 0,1-1 0,3-1 0,1 0 0,1 1 0,0 0 0,0 0 0,-1 1 0,-1 1 0,-1-1 0,0 2 0,0-1 0,0 0 0,-1 1 0,-1 0 0,0 0 0,-1 0 0,0 0 0,1 0 0,-1 0 0,1 0 0,-1 0 0,1 0 0,0 0 0,-1 0 0,0 0 0,0 0 0,0 0 0,1 0 0,0 0 0,0 0 0,1 0 0,-1 0 0,0 0 0,-2 0 0,0 0 0,0 0 0,0 0 0,-1 0 0,1 0 0,0 0 0,2 0 0,0 0 0,0 0 0,2 0 0,0 0 0,-1 0 0,0 0 0,-2 0 0,0 0 0,0 0 0,0 0 0,-1 0 0,0 0 0,0-1 0,-1 0 0,1 0 0,-1 1 0,1 0 0,0 0 0,0 0 0,0 0 0,0 0 0,-1 0 0,0-1 0,1 0 0,-1 1 0,0-1 0,1 1 0,0 0 0,0 0 0,-1 0 0,1 0 0,-1 0 0,-1 0 0,-4 0 0,-2-2 0,-3 1 0,1-2 0,3 1 0,2 1 0,1 1 0,0 0 0,0 0 0,1 0 0,-1-1 0,0 0 0,1 0 0,-1-1 0,1 2 0,-1-2 0,1 0 0,-1 1 0,0-1 0,-1 2 0,1-1 0,-2 0 0,0 0 0,0 0 0,0-1 0,0 1 0,0 0 0,1-1 0,0 1 0,1-1 0,0 1 0,-1-1 0,2 1 0,-1 0 0,0 1 0,-1-1 0,0 0 0,1 0 0,-2-1 0,0 2 0,0-1 0</inkml:trace>
  <inkml:trace contextRef="#ctx0" brushRef="#br0" timeOffset="1">193 36 24575,'-3'-1'0,"-2"0"0,2 1 0,-2-2 0,3 1 0,-2-2 0,2 3 0,-1-1 0,1 0 0,-1 0 0,1 0 0,-1-1 0,0 1 0,1-1 0,0 1 0,0 0 0,-1 0 0,2 1 0,-2-1 0,2 1 0,-1 0 0,-1-1 0,0 0 0,1 1 0,-2-1 0,2 1 0,0 0 0,-1 0 0,1 0 0,0 0 0,0 0 0,-1 0 0,1 0 0,1-1 0,-2 0 0,2 0 0,-2 1 0,0-2 0,1 2 0,-1-2 0,1 1 0,1 0 0,0-1 0,0 2 0,-2 0 0,0 0 0,-2 1 0,-1 0 0,-2-1 0,1 0 0,-1 0 0,3 0 0,1 0 0,1 0 0,-1 0 0,1 0 0,-1 0 0,1 0 0,-1 0 0,1 0 0,-1 0 0,1 0 0,-1 0 0,3 0 0,1 0 0,5 0 0,1 0 0,5 0 0,0 0 0,2 0 0,1 0 0,0 0 0,-1 0 0,1 0 0,-2 0 0,0 0 0,-1 0 0,-1 2 0,-1 0 0,0 2 0,1-1 0,-1 0 0</inkml:trace>
  <inkml:trace contextRef="#ctx0" brushRef="#br0" timeOffset="-1">190 18 24575,'3'1'0</inkml:trace>
  <inkml:trace contextRef="#ctx0" brushRef="#br0" timeOffset="-3">361 25 24575,'24'0'0,"-9"0"0</inkml:trace>
  <inkml:trace contextRef="#ctx0" brushRef="#br0" timeOffset="-4454">741 65 24575,'0'2'0,"-1"4"0,-1 1 0,-1-1 0,-2 0 0,-2-1 0,0 0 0,-2-1 0,-1-2 0,0-1 0,0-1 0,0 0 0,0 0 0,0 0 0,0 0 0,1 0 0,1-1 0,1-1 0,1 0 0,1 1 0,0-1 0,2 2 0,1-2 0,1 2 0,-1-1 0,0 2 0,0-1 0,0 3 0,0-1 0,-2 1 0,0 0 0,0-1 0,1 1 0,1-1 0,2 0 0,0-1 0,-1 1 0,0-2 0,1 1 0,2-1 0,3 0 0,4-1 0,1 0 0,2 0 0,-1-2 0,-1 0 0,-2 0 0,-1-1 0,-1-1 0,0 1 0,-1 1 0,0 0 0,-1 0 0,-2 0 0,1 0 0,-1 1 0,1 0 0,-1 1 0,1 0 0,-1 0 0,1 0 0,0 0 0,0 1 0,1 0 0,1 0 0,-1 0 0,2 0 0,1 0 0,1 0 0,1 0 0,-1 0 0,0 0 0,-1 0 0,0 0 0,-2 0 0,0 1 0,-3 1 0,0 0 0,-2-1 0,0 2 0,0-1 0,-1 1 0,-1 1 0,-4-1 0,-3 1 0,-2-1 0,-2 0 0,2-2 0,2 0 0,1-1 0,2 0 0,0 0 0,1 0 0,1 0 0,0 0 0,0 0 0,0 1 0,0-1 0,0 1 0,0 1 0,1-1 0,-1 1 0,3-1 0,-2 1 0,2-1 0,1 1 0,-1 0 0,1 0 0,0-1 0,-1 0 0,0 0 0,-3-1 0,-1 0 0,-1 0 0,-2 0 0,2-1 0,-1 0 0,1 0 0,0 1 0,-1 0 0,1 0 0,-1 0 0,0 0 0,0 0 0,-1 0 0,1 0 0,-1 0 0,1 0 0,1 0 0,-1 0 0,-1 0 0,-1 0 0,-1 0 0,0 0 0,0 0 0,0 0 0,1 0 0,0 0 0,0 0 0,1 0 0,0 0 0,0 0 0,1-1 0,-1 1 0,2-2 0,0 0 0,1 0 0,0 1 0,0-1 0,0 0 0,-1 0 0,0 1 0,0-1 0,0 0 0,-1 1 0,0-1 0,-1 1 0,2 0 0,1 0 0,2 1 0,1-1 0,1 0 0,3 1 0,2-1 0,3 1 0,5 0 0,2 0 0,1 0 0,-2 0 0,-5 0 0,0 0 0,-2 0 0,-1 0 0,-2 0 0,-1 0 0,1 0 0,-2 0 0,1 0 0,-1 0 0,1 0 0,-1 1 0,0 0 0,0-1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9:43.782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593 62 24575,'-7'0'0,"-6"0"0,-10 0 0,-5 0 0,0-1 0,6-1 0,8 1 0,5-1 0,2 2 0,4 0 0,0 0 0,1 0 0,1 0 0,0 0 0,0 0 0,-1 0 0,0 0 0,0 0 0,0 0 0,0 0 0,0 0 0,-1 0 0,0 0 0,-1 0 0,-1 0 0,-2 0 0,1 0 0,-1 0 0,0 0 0,1-1 0,1 0 0,2-1 0,0 0 0,3 0 0,-1 1 0,1-2 0,1 1 0,0 0 0,2 0 0,2 0 0,1-1 0,1 1 0,-1-1 0,0 1 0,0 1 0,-1 1 0,0 0 0,-1-1 0,0 1 0,-1-1 0,1 0 0,0 1 0,0 0 0,0 0 0,-1 0 0,0 0 0,0 0 0,-1 0 0,0 0 0,0 0 0,0 0 0,0 0 0,-1 0 0,1 0 0,0 0 0,0 0 0,0 0 0,0 0 0,0 0 0,0 0 0,1 0 0,0 0 0,0 0 0,-1 0 0,1 0 0,0 0 0,1 0 0,0 0 0,1 0 0,-1 0 0,0 0 0,1 0 0,-2 0 0,2 0 0,-2 0 0,1 0 0,0 0 0,-1 0 0,2 0 0,-3 0 0,2 0 0,-1 0 0,1-1 0,0 1 0,1-1 0,-1 1 0,0 0 0,0 0 0,-1 0 0,0 0 0,0 0 0,1 0 0,-2 0 0,1-1 0,0 0 0,0 1 0,1-1 0,-1 1 0,2 0 0,-2-1 0,2 0 0,0 0 0,1 1 0,0-2 0,1 1 0,0 0 0,0 0 0,0 0 0,-1 0 0,0 0 0,-2 1 0,0-1 0,-1-1 0,0 2 0,-1-1 0,1 1 0,-1 0 0,0 0 0,0 0 0,0 0 0,-1 0 0,1 0 0,1 0 0,-1 0 0,1 0 0,-2 0 0,1 0 0,0 0 0,0 2 0,0 0 0,2 2 0,-1 0 0,-1 0 0,0-1 0,0-1 0,-1 0 0,0 1 0,1-1 0,-1 0 0,0 0 0,-1 1 0,0-2 0,0 0 0,-2-1 0,-1 1 0,-4-1 0,-3 0 0,-1 0 0,0 0 0,1 0 0,5 0 0,-2 0 0,4 0 0,-1 0 0,1 0 0,-1 0 0,2 0 0,-1 0 0,0 0 0,1 0 0,0 0 0,0 0 0,0 0 0,1 0 0,0 0 0,-1 0 0,1 0 0,-1 0 0,0 0 0,2 0 0,3 0 0,2 0 0,4 0 0,-1 0 0,-1 0 0,-1 0 0,1 0 0,0 0 0,-1 0 0,0 0 0,-1 0 0,-1 2 0,0-1 0,-2 1 0,-2-1 0,1 1 0,-1-1 0,0 0 0,-1 0 0,-2 1 0,-3-2 0,-3 0 0,-1 0 0,-1 0 0,0 0 0,1 0 0,2 0 0,1 0 0,2 0 0,0 0 0,1 0 0,1 0 0,1 0 0,0 0 0,0 0 0,0 0 0,0 0 0,0 0 0,1 0 0,-2 0 0,1 0 0,0 0 0,0-1 0,0 1 0,0-1 0,1 1 0,-1-1 0,0 1 0,0-1 0,0 0 0,0 1 0,0 0 0,0 0 0,-1 0 0,1 0 0,-1 0 0,0-1 0,0 0 0,0 1 0,-1 0 0,0 0 0,0 0 0,-1 0 0,2 0 0,-2 0 0,2 0 0,0 0 0,-2 0 0,1 0 0,0 0 0,1 0 0,0 0 0,-1 0 0,0 0 0,0 0 0,0 0 0,0 0 0,-1 0 0,1 0 0,0 0 0,-1 0 0,1 0 0,-2 0 0,2 0 0,-2 0 0,2 0 0,-2 0 0,0 0 0,-1 0 0,0 0 0,0 0 0,-1 0 0,0 0 0,1 0 0,0 0 0,0 0 0,1 0 0,-1 0 0,0 0 0,0 0 0,3 0 0,0 0 0,2 0 0,-1 0 0,1 0 0,1 0 0,-1 0 0,1 0 0,-1 0 0,1 0 0,-1 0 0,0 0 0,0 0 0,-1 0 0,1 0 0,-1 0 0,0 0 0,-1 0 0,0 0 0,0 0 0,0 0 0,-1 0 0,0 0 0,0 0 0,0 0 0,-2 0 0,2 0 0,0 0 0,3 0 0,0 0 0,0 0 0,0 0 0,0 0 0,2 0 0,2 0 0,5 0 0,4 0 0,2 0 0,0 0 0,-2-1 0,-3 0 0,-2-1 0,-2 1 0,0 1 0,-2 0 0,0 0 0,0 0 0,-1 0 0,0 0 0,1 0 0,-5 0 0,-1 1 0,-5-1 0,-2 1 0,0-1 0,0 0 0,0 0 0,3 0 0,1 0 0,1 0 0,0 0 0,1 0 0,1 0 0,0-1 0,0 0 0,2 1 0,0 0 0,0 0 0,0 0 0,1 0 0,0 0 0,-1 0 0,1-1 0,0 1 0,0-1 0,0 0 0,-1 1 0,0 0 0,0 0 0,0 0 0,-1 0 0,0-1 0,0 1 0,-1-1 0,-1 0 0,2 0 0,-1 0 0,2-1 0,0 0 0,1 0 0,1 1 0,0 0 0,0 1 0,2-1 0,2 1 0,4 0 0,1 0 0,2 0 0,0 0 0,-2 0 0,-1 0 0,-2 0 0,-1 0 0,0 0 0,-1 0 0,0 0 0,-1 0 0,0 0 0,-1 0 0,1 0 0,-1 0 0,-1 0 0,0 0 0,0 0 0,1 0 0,-1 0 0,0 0 0,0 1 0,0 1 0,0 0 0,0 0 0,1 0 0,0 0 0,0-1 0,-1 1 0,1-1 0,0 0 0,-1 0 0,1-1 0,-1 1 0,1 0 0,-1 0 0,0-1 0,0 0 0,0 0 0,-3 0 0,0 0 0,0-1 0,2 0 0,0-1 0,2 2 0,0 0 0,1 0 0,1 0 0,-2 0 0,1 0 0,-1-1 0,1 1 0,-2-1 0,0-1 0,0 1 0,0-3 0,-1 2 0,1-1 0,0 1 0,-1-1 0,0 2 0,0 4 0,0-1 0,0 3 0,0-3 0,-1 1 0,-2 0 0,0-1 0,-2-1 0,-3 0 0,-1-1 0,-3 0 0,1 0 0,0 0 0,1 0 0,3 0 0,1 0 0,1 0 0,1 0 0,1 0 0,0-1 0,0 0 0,0 1 0,-1-1 0,1 1 0,1 0 0,1 0 0,-1 0 0,0 0 0,1 0 0,-1 0 0,1 0 0,-1 0 0,0 0 0,0-1 0,0 1 0,-1-1 0,-1 0 0,0-1 0,0 1 0,0 0 0,-1 0 0,1 0 0,0 1 0,0-1 0,0 1 0,-1-1 0,1 0 0,0 1 0,1 0 0,1 0 0,1 0 0,-1 0 0,0 0 0,0 0 0,0 0 0,-1 0 0,-1 0 0,0 0 0,0 0 0,-1-1 0,0 0 0,0 1 0,0 0 0,0 0 0,1 0 0,0 0 0,0 0 0,0 0 0,-1 0 0,-1 1 0,-1-1 0,-1 1 0,0-1 0,0 0 0,-1 0 0,2 0 0,-1 0 0,2 0 0,2 0 0,1 0 0,1 0 0,2 0 0,4 0 0,2 1 0,8 2 0,3 2 0,-1 1 0,-1-1 0,-7-2 0,-1-1 0,-2-1 0,0 0 0,-1 1 0,-1-1 0,0 1 0,1 0 0,-1-1 0,1 0 0,-1 0 0,0 1 0,0-1 0,0 0 0,0 0 0,0-1 0,0 1 0,-1 0 0,0-1 0,0 0 0,1 0 0,-2 0 0,1 0 0,0 0 0,0 0 0,0 0 0,1 0 0,-1 0 0,0 0 0,1 0 0,0 0 0,0 0 0,0 0 0,-1 0 0,1 0 0,0 0 0,1 0 0,0 0 0,2 0 0,2 1 0,4 1 0,4 1 0,5 1 0,2 0 0,3 2 0,-1 1 0,1-2 0,-1 1 0,0-1 0,1-1 0,-3 0 0,-3-1 0,-3-1 0,-2 0 0,-2-1 0,0 0 0,-2 0 0,1 0 0,-2 0 0,0 0 0,0 0 0,0-1 0,0 0 0,0 1 0,0-1 0,0 1 0,-2-1 0,0 1 0,-1-1 0,0 0 0,-2 0 0,0 0 0,0 0 0,-2 0 0,-2 0 0,-5 0 0,-8 0 0,-6 0 0,-4-1 0,0 0 0,1 1 0,4-2 0,2 2 0,0-1 0,0 0 0,-2-1 0,-4 1 0,0-1 0,-2 0 0,2 0 0,4 0 0,3-1 0,4 1 0,1-1 0,2 1 0,0-1 0,2 1 0,0 0 0,-1 0 0,3 0 0,-2 0 0,2 1 0,-1-1 0,1 1 0,-2 0 0,2 0 0,-2 0 0,0 0 0,0 0 0,-1 0 0,1 0 0,0 0 0,0 1 0,0-1 0,0 1 0,0 0 0,0 0 0,-1 0 0,0 0 0,-2 0 0,1 0 0,-1 0 0,0 0 0,-1 0 0,5 0 0,-4-1 0,7 0 0,-3 0 0,3 1 0,-2 0 0,1-1 0,0 1 0,-1-1 0,0 1 0,-1 0 0,0 0 0,1 0 0,-2-1 0,1 1 0,-1-1 0,0-1 0,-1 0 0,2 1 0,-1-1 0,3 1 0,-2 0 0,2 0 0,0 0 0,1-1 0,1 0 0,0 0 0,0-1 0,0 0 0,0 0 0,0-1 0,0 2 0,2 0 0,1 2 0,-1 0 0,2 0 0,-3 0 0,0 0 0,1 0 0,0 0 0,1 0 0,0 0 0,1 0 0,1 1 0,1 0 0,-2 0 0,0 0 0,-2 0 0,0 0 0,0-1 0,-1 2 0,0-1 0,0 0 0,0 0 0,1 1 0,-1-1 0,0 1 0,1-1 0,-2 0 0,1 0 0,0 0 0,2 1 0,-1-1 0,2 1 0,1 1 0,4 0 0,5 2 0,4-1 0,5 1 0,2-1 0,0 0 0,0 1 0,0-2 0,-3 1 0,-2 0 0,-2 0 0,-3-1 0,-1-1 0,0 0 0,0 1 0,0-1 0,0 0 0,0 0 0,0 0 0,-2-2 0,-1 1 0,-1-1 0,-1 0 0,-2 0 0,0 0 0,1 0 0,0 0 0,0 0 0,1 0 0,-2 0 0,0 0 0,-1 0 0,0 0 0,0 0 0,-1 0 0,1 0 0,-1 0 0,0 0 0,1 0 0,0 0 0,1 0 0,-1 0 0,0 0 0,0 0 0,0-1 0,-1 0 0,0 1 0,1-1 0,-3 1 0,1 0 0,-3 0 0,1-1 0,0 0 0,0 1 0,-1 0 0,0 0 0,1 0 0,-1-1 0,1 0 0,1 0 0,-2 1 0,2 0 0,-2 0 0,2 0 0,-1 0 0,1 0 0,-1 0 0,0 0 0,1 0 0,-1 0 0,0 0 0,-2 0 0,1-2 0,-1 1 0,1-1 0,-1 0 0,1 0 0,-1 0 0,-1 0 0,-3 1 0,-2 0 0,-2 0 0,-1 1 0,1 0 0,1 0 0,-1 0 0,1 0 0,2 0 0,0 0 0,2 0 0,1-1 0,0 1 0,0-3 0,0 1 0,2 0 0,-2-2 0,1 1 0,0 0 0,-1-1 0,2 1 0,-1 0 0,1 0 0,0 0 0,0 0 0,1 1 0,0 2 0,0-1 0,1 1 0,1 0 0,-1 0 0,2 0 0,0 0 0,0 0 0,0 0 0,0 0 0,0 0 0,0 0 0,0 0 0,-1 0 0,-1 0 0,1 0 0,-1 0 0,0 0 0,1 0 0,-1 0 0,0 0 0,0-1 0,0 0 0,0 0 0,-1 0 0,1 0 0,0 0 0,0 0 0,1 0 0,-1 0 0,0 0 0,0 0 0,0 1 0,-1-1 0,1 1 0,0-1 0,-1 0 0,1 1 0,0 0 0,0 0 0,0 0 0,0 0 0,0 0 0,-1 0 0,1 0 0,-1 1 0,1 0 0,0 0 0,-1 0 0,1-1 0,-1 0 0,0 1 0,0-1 0,0 1 0,0 0 0,0-1 0,1 0 0,-1 0 0,0 0 0</inkml:trace>
  <inkml:trace contextRef="#ctx0" brushRef="#br0" timeOffset="1">825 53 24575,'-4'0'0,"-7"-2"0,1 2 0,2 0 0,1 0 0,0 0 0,4 0 0,-1 0 0,2 0 0,0 0 0,0-1 0,0-1 0,1 0 0,-1 0 0,2 2 0,2 1 0,0-1 0,3 1 0,-1-1 0,2 2 0,0 0 0,0 1 0,0-1 0,-2-1 0,0 0 0,0 0 0,-1-1 0,0 0 0,0 0 0,0 0 0,0 0 0,-2 0 0</inkml:trace>
  <inkml:trace contextRef="#ctx0" brushRef="#br0" timeOffset="-1">937 46 24575,'2'0'0,"1"0"0,-1 0 0,1 0 0,-1 0 0,1 0 0,0 0 0,1 0 0,-1 0 0,1 0 0,-2 0 0,2 0 0,-1-1 0,1 0 0,-1 1 0,1 0 0,-1 0 0,1 0 0,-1-1 0,1 0 0,0 1 0,-2-1 0,2 1 0,-2 0 0,0 0 0,1 0 0,0 0 0,-1 0 0,0 0 0,1 0 0,-1 0 0,0 0 0,1 0 0,0 0 0,-1 0 0,1 0 0,-2 0 0,-3-1 0,-2-1 0,-3 0 0,-1 0 0,-1 0 0,0 1 0,1-1 0,2 1 0,2 0 0,0 1 0,2-1 0,-1 0 0,1 1 0,0-1 0,1 1 0,-1 0 0,0 0 0,0 0 0,0 0 0,0 0 0,0 0 0,1 0 0,-1 0 0,0 0 0,-2 0 0,2 0 0,-1 0 0</inkml:trace>
  <inkml:trace contextRef="#ctx0" brushRef="#br0" timeOffset="-3">946 24 24575,'6'0'0,"1"0"0,-1 0 0,0 1 0,-1 0 0,0 1 0,0 0 0,0 0 0,0 0 0,-1-1 0,1 0 0,-1-1 0,0 0 0,-1 1 0,1 0 0,0-1 0,-2 0 0,2 0 0,-1 0 0,-1 0 0,2 0 0,-1 0 0,0 0 0,1 0 0,-2 0 0,2 0 0,-1 0 0,0 0 0,-1 0 0,1 0 0,0 0 0,0 0 0,-1 0 0,0-1 0,0 0 0,0 0 0,-1 0 0,2-1 0,-2 1 0,1 0 0,-2 0 0,1-1 0,-1 1 0,0-1 0,0 0 0,0-2 0,-2 0 0,-1 0 0,-2 0 0,3 2 0,0 2 0,5 3 0,-2 0 0,4 4 0,-3-4 0,2 2 0,-1-4 0,0 0 0,1 1 0,0-2 0,1 1 0,1 0 0,1-1 0,1 0 0,1 0 0,-1 0 0,1 0 0,0 0 0,-1 0 0,0 0 0,-1 0 0,0 0 0,-1 0 0,0 0 0,0 0 0,0 0 0,0 0 0,0 0 0,-1 0 0,0 0 0,0 0 0,0 0 0,0 0 0,0 0 0,0 0 0,1 0 0,-1 0 0,1 0 0,0 0 0,-1 0 0,-1 0 0,1 0 0,-2 0 0,2 0 0,0 0 0,1 0 0,0 0 0,2 0 0,1 0 0,2 0 0,0 0 0,0 0 0,-1 0 0,-1 0 0,-1 0 0,-2 0 0,0 0 0,-1 0 0,0 0 0,0 0 0,0 0 0,0 0 0,0 0 0,-1 0 0,1 0 0,-2 0 0,3 1 0,-4-1 0,1 1 0,-2-1 0,1 2 0,-2 0 0,-1 1 0,-1 0 0,-1 1 0,-1 0 0,1 0 0,0-1 0,0 0 0,0-1 0,-1 0 0,1-1 0,-1 1 0,0-2 0,1 1 0,-1-1 0,1 0 0,-1 0 0,0 0 0,0 0 0,0 0 0,1-1 0,-1 0 0,1 0 0,-1-1 0,1 0 0,-2 0 0,3 1 0,-2 0 0,2 0 0,-1 1 0,0-1 0,0 1 0,0-1 0,0 0 0,0 1 0,1-1 0,-1 1 0,2-2 0,-2 1 0,1 0 0,0 0 0,0 1 0,0-2 0,0 2 0,0 0 0,-1 0 0,0-1 0,0 0 0,1 1 0,-2-1 0,1 0 0,-1 0 0,0 0 0,0 1 0,0-1 0,0 1 0,0-1 0,-1 1 0,2-1 0,-1 1 0,1-1 0,0 1 0,-1-1 0,0 0 0,0 1 0,0 0 0,-1-1 0,1 0 0,0 1 0,-2-1 0,3 0 0,-1 0 0,1 1 0,-1 0 0,1 0 0,0 0 0,-1 0 0,1 0 0,-1 0 0,1 0 0,-2 0 0,0 0 0,0 0 0,-2 0 0,1 0 0,-1 0 0,0 0 0,2 0 0,0 0 0,0 0 0,-1 0 0,2 0 0,-1 0 0,2 0 0,-2 0 0,0 0 0,0 0 0,1 0 0,-1 0 0,0 0 0,2 0 0,-2 0 0,2 0 0,-2 0 0,1 0 0,-1 0 0,0 0 0,2 0 0,-1 0 0,1 0 0,0 0 0,-1 0 0,1 0 0,-1 0 0,1 0 0,-1 0 0,1 0 0,0 0 0,-1 0 0,-1 0 0,-1 0 0,-1 0 0,-1 0 0,1 0 0,-1 0 0,0 0 0,-1 0 0,1 0 0,0 0 0,0 0 0,0-2 0</inkml:trace>
  <inkml:trace contextRef="#ctx0" brushRef="#br0" timeOffset="-5">937 34 24575,'4'1'0,"-1"0"0,0-1 0,-2 0 0,1 0 0,-1 0 0,1 0 0,0 0 0,0 0 0,1 0 0,-1 0 0,1 0 0,1 0 0,-1 0 0,1 0 0,0 0 0,0 0 0,-1 0 0,0 0 0,1 0 0,-1 0 0,1 0 0,-1 1 0,0 0 0,1 0 0,0 0 0,-1 0 0,1 0 0,-1 0 0,1 1 0,0 0 0,0 0 0,0 1 0,1-1 0,0 1 0,2 1 0,0 0 0,0 0 0,1 0 0,-2 0 0,0-1 0,0-1 0,-3 0 0,1 0 0,-3 0 0,0-1 0,0 1 0,-2-2 0,-1 1 0,-4-1 0,-4 0 0,-3-1 0,0-1 0,3-1 0,2-2 0,4 2 0,3 0 0,1 1 0,0-1 0,1 0 0,2-2 0,2 1 0,3-1 0,1 1 0,0 2 0,0 0 0,1 1 0,-1 1 0,0 0 0,0 0 0,-1 0 0,0 0 0,-1 0 0,1 0 0,0 0 0,-1 0 0,-1 0 0,0 0 0,-1 0 0,0 0 0,0 0 0,0 0 0,0 0 0,0 0 0,1 0 0,1 1 0,1-1 0,3 1 0,0 0 0,1 0 0,0 0 0,-2-1 0,0 0 0,-2 0 0,-1 0 0,-2 0 0,1 0 0,-2 0 0,2 0 0,-5 0 0,3 0 0,-1-1 0,0 0 0,1 0 0,0-1 0,0 1 0,0-1 0,1 0 0,-1-1 0,1 1 0,1 0 0,0 0 0,0 0 0,0 1 0,0 0 0,0-1 0,-1 1 0,0-1 0,-1 2 0,0-1 0,-1 1 0,0 0 0,1-1 0,-1 1 0,1-1 0,-1 0 0,3 1 0,-3 0 0,2 0 0,-2-1 0,1 0 0,1 1 0,0-1 0,0 0 0,0 1 0,-1-1 0,-1 0 0,0 1 0,-2-1 0,-7 1 0,-2 0 0,-6 0 0,-1 0 0,-1 0 0,0 0 0,2 0 0,5 0 0,0 0 0,2 0 0,0 0 0,1 0 0,-1 0 0,1 0 0,-1 0 0,2 0 0,-1 0 0,1 0 0,0 0 0,1 0 0,1 0 0,0 0 0,1 0 0,1 0 0,0 0 0,0 0 0,-1 0 0,0 0 0,1 0 0,-1 0 0,1-1 0,0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9:53.138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29 16 24575,'3'0'0,"0"0"0,0 0 0,0 0 0,0 0 0,1 0 0,-2 0 0,1 0 0,-1 0 0,2 0 0,-1 0 0,1 0 0,-1 0 0,0 0 0,1 0 0,0 0 0,0 0 0,0 0 0,0 0 0,-1 0 0,-1 0 0,1 0 0,-2 0 0,1 0 0,0 0 0,-1 0 0,1 0 0,-1 0 0,-1 0 0,1-1 0,-1 0 0,0 0 0,0 0 0,0 0 0,0 0 0,0-1 0,0 1 0,0-1 0,-1 0 0,-1 1 0,-1 0 0,-1 1 0,0-1 0,1 1 0,-1 0 0,0 0 0,0 0 0,0 1 0,1-1 0,-2 2 0,1-1 0,0 1 0,2-1 0,-2 1 0,1-1 0,0 0 0,-2 0 0,3-1 0,-2 1 0,2 0 0,-1-1 0,1 0 0,0 0 0,1 1 0,0 0 0,0-1 0,1 1 0,-2 0 0,1-1 0,-1 1 0,1-1 0,0 1 0,0 0 0,0 0 0,-1 0 0,1 1 0,0-1 0,0 1 0,-1-1 0,0 1 0,1-1 0,-1 2 0,1-2 0,0 1 0,1-1 0,-1 1 0,0-1 0,1 1 0,0-1 0,1 0 0,3-1 0,1 0 0,2 0 0,1 0 0,-1 0 0,1-1 0,-2-1 0,0-1 0,0 0 0,0 0 0,-1 0 0,-1 2 0,0 0 0,-1 1 0,0 0 0,-1 0 0,0 0 0,1 0 0,-1 0 0,0 0 0,0 0 0,-1 0 0,1 0 0,0 0 0,0 0 0,-1 0 0,0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6:47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1210 3116 24575,'28'-71'0,"10"-5"0,11 1 0,-3 9 0,-13 22 0,-16 22 0,-8 13 0,-6 8 0,22-3 0,11-14 0,25-10 0,2-8 0,-5 2 0,-15 10 0,-13 8 0,-13 9 0,-7 3 0,-4 0 0,-33 15 0,12-6 0,-26 10 0,22-8 0,-2-2 0,1 0 0,1-2 0,2 0 0,2 0 0,-6 1 0,-10 5 0,-11 4 0,-9 3 0,4 2 0,8-4 0,13-3 0,8-3 0,4-2 0,-8 2 0,-6 4 0,-7 1 0,1 1 0,8-2 0,8-2 0,8-4 0,3 0 0,1-1 0,-1 0 0,-3 1 0,-1 0 0,-14 6 0,-8 6 0,-9 6 0,-2 1 0,11-7 0,10-4 0,9-6 0,7-4 0,0-3 0,-2-1 0,-11 3 0,-16 6 0,-14 6 0,-12 6 0,2-1 0,12-4 0,15-7 0,14-5 0,7-2 0,5-2 0,-5 0 0,-1 0 0,-12 1 0,-6 3 0,-6 1 0,0 1 0,8 0 0,7-3 0,11 0 0,3-1 0,1-1 0,-5 3 0,-9 2 0,-10 2 0,-14 4 0,-4 1 0,7-2 0,10-3 0,16-5 0,3-1 0,5 0 0,31-11 0,-6 4 0,24-10 0,-16 8 0,-2-1 0,0 1 0,-4 2 0,-1-1 0,-1 0 0,2-1 0,6-1 0,9-3 0,8-2 0,7-1 0,1 0 0,-5 1 0,-6 3 0,-7 1 0,-4 2 0,-3 0 0,0 1 0,0-1 0,2-1 0,0 0 0,2-2 0,4-2 0,1-2 0,3-2 0,-2-1 0,-1-1 0,-2 0 0,1 0 0,1 0 0,1-1 0,4 0 0,1-1 0,2 0 0,-1 0 0,1-2 0,-1 1 0,1-2 0,3 0 0,4-2 0,2 0 0,1-2 0,1-1 0,-1 0 0,-3 0 0,-7 4 0,-3-1 0,-1-2 0,2-4 0,1-2 0,-1 0 0,-5 3 0,-6 2 0,-3 2 0,-3-3 0,0-4 0,-1 1 0,-5 3 0,1-5 0,1-4 0,1-6 0,1-1 0,1-1 0,3-6 0,2 0 0,1 3 0,-6 12 0,-7 8 0,4-3 0,4-6 0,5-7 0,15-15 0,2 2 0,-1 1 0,-4 9 0,-5 5 0,0-3 0,-1-3 0,-3 0 0,-12 16 0,-5 8 0,-7 10 0,-5 5 0,0-6 0,0-8 0,2-9 0,1-2 0,-1 6 0,-1 5 0,-2 13 0,-2 2 0,-13 9 0,7 3 0,-11 5 0,12 6 0,1 6 0,0 7 0,1 1 0,-1-2 0,-2-1 0,-1-4 0,-4 0 0,-8 7 0,-12 11 0,-12 15 0,-10 17 0,-1 5 0,7-4 0,9-9 0,9-14 0,5-6 0,1-3 0,-1 1 0,-5 4 0,-3 3 0,-2 2 0,-3 4 0,1 1 0,2 0 0,0 0 0,3-2 0,2-3 0,1-2 0,4-5 0,4-6 0,1-4 0,0-3 0,0-1 0,-4 3 0,-5 5 0,-6 8 0,-3 3 0,-2 2 0,1-3 0,3-3 0,1-3 0,5-3 0,3-6 0,5-7 0,8-6 0,5-6 0,5-7 0,21-27 0,2-1 0,26-33 0,3 1 0,9-8 0,-18 21 0,4-3 0,5-5 0,2-2 0,6-6 0,2-2 0,5-5 0,1-1 0,-5 4 0,-1 2 0,-4 3 0,-1 1 0,-5 3 0,-3 2 0,-6 7 0,-2 2 0,26-31 0,-11 15 0,-16 15 0,-3-2 0,3-6 0,10-18 0,4-7 0,-10 11 0,-12 15 0,-16 21 0,-8 16 0,-4 5 0,-17 11 0,9 0 0,-10 3 0,14 1 0,-1 0 0,-1-34 0,3 2 0,-1-36 0,4 5 0,0-10 0,0 6 0,0 7 0,1 6 0,0 3 0,1-6 0,-1 2 0,0 10 0,-1 8 0,0-1 0,0-4 0,0-7 0,-1 1 0,-2 7 0,-2 2 0,0-1 0,1-7 0,0-3 0,-1 3 0,-2 7 0,1-2 0,2-4 0,1-4 0,0-1 0,1 13 0,0 12 0,1 11 0,7 37 0,-2-6 0,6 30 0,-4-17 0,1 1 0,-1 0 0,4-2 0,1-1 0,3 1 0,4 1 0,1 4 0,1 4 0,-1 2 0,-2 3 0,-2 5 0,1 9 0,0 7 0,-1 8 0,0 9 0,-2 10 0,-6-43 0,0 1 0,0 2 0,0 0 0,-1-1 0,-1-2 0,4 43 0,-3-21 0,-4-24 0,-1-19 0,-1-16 0,0-9 0,-7-47 0,5 16 0,-4-34 0,8 27 0,4-12 0,2-8 0,-1-1 0,-1 4 0,-5 18 0,-1 9 0,0-1 0,0-5 0,0-5 0,0-4 0,0 5 0,0 6 0,0 2 0,0 0 0,0-2 0,0-2 0,0 4 0,0 4 0,-1 6 0,0 1 0,0 3 0,-2-3 0,1-1 0,0 3 0,0 32 0,2 1 0,0 28 0,0-15 0,1 3 0,2 0 0,2-1 0,2-1 0,0-1 0,-1 3 0,0 4 0,-2 1 0,0-1 0,-1-4 0,-2-5 0,0-6 0,0-2 0,-1-1 0,0 4 0,0 4 0,0 5 0,0 7 0,0 3 0,0 4 0,0-2 0,0-3 0,0-5 0,0-1 0,0 1 0,0 2 0,0 1 0,-2-1 0,0-3 0,-2-2 0,0-4 0,1-4 0,0-2 0,2-4 0,0 0 0,1-1 0,0-1 0,0 0 0,0 0 0,0 1 0,0 2 0,0-2 0,0-2 0,0-5 0,0-4 0,0-4 0,0-2 0,0 0 0,0 0 0,0 1 0,0-1 0,0 1 0,0-1 0,0 1 0,0-1 0,0 0 0,0 0 0,0 2 0,0 0 0,0-3 0,-12-1 0,7-7 0,-10-3 0,11-6 0,-2-9 0,2-6 0,-1 0 0,1 3 0,1 5 0,-2 1 0,-3-4 0,-5-6 0,-3-9 0,-5-11 0,-2-7 0,1-5 0,2 2 0,3 8 0,3 5 0,4-4 0,0-13 0,-1-10 0,-2-4 0,0 8 0,0 16 0,3 17 0,1 12 0,5 15 0,7 33 0,0-3 0,4 35 0,-6-7 0,0 32 0,-3-26 0,-3 5 0,-5 14 0,-1 5 0,-4 6 0,-1 0 0,-1-6 0,-1-3 0,3-12 0,1-4 0,-7 28 0,3-25 0,2-17 0,0-10 0,1-11 0,4-9 0,3-10 0,2-5 0,3-37 0,1 2 0,2-28 0,0 18 0,-1 6 0,0-8 0,-1-24 0,0-25 0,0 38 0,1-2 0,-1 3 0,0 1 0,-2-32 0,1 21 0,1 20 0,1 13 0,1 7 0,-1 0 0,0-3 0,-2-8 0,0-6 0,-1 2 0,0 4 0,1 17 0,1 6 0,-5 51 0,2-15 0,-7 32 0,3-28 0,-3-4 0,-20 16 0,-19 13 0,-15 15 0,26-31 0,1 1 0,2-5 0,1 0 0,-32 29 0,9-10 0,11-12 0,13-12 0,10-10 0,9-7 0,7-5 0,3-4 0,-2-1 0,-3-8 0,-1-1 0,-2-9 0,3-1 0,-4-10 0,-1-4 0,3-3 0,4 3 0,6 9 0,4 5 0,5 4 0,4 3 0,6 0 0,2 1 0,-1 0 0,-2-1 0,-4 1 0,-1-1 0,-3 1 0,0 1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6:57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 24575,'29'36'0,"-1"2"0,-8-7 0,-3-5 0,0 0 0,-4-8 0,-1 1 0,0 0 0,-3-3 0,1 3 0,1 0 0,0-1 0,-1-2 0,-2-4 0,-3-3 0,-2-2 0,2 5 0,1 2 0,4 10 0,2 3 0,0 1 0,0 0 0,-2-4 0,-2-1 0,0 0 0,0 2 0,0 1 0,2 4 0,0 3 0,0 3 0,0 3 0,0 0 0,1 0 0,-1-3 0,-2-4 0,0-5 0,-3-3 0,-2-6 0,-1-4 0,-1-5 0,0-1 0,1 4 0,2 13 0,4 13 0,1 13 0,2 2 0,0-8 0,-1-10 0,-3-13 0,-2-10 0,-2-6 0,-2 12 0,0 15 0,-1 34 0,-1 12 0,-1 11 0,-2-10 0,0-22 0,0-15 0,3-23 0,0-10 0,0-1 0,-3 9 0,-4 14 0,-2 13 0,0 5 0,1-4 0,3-13 0,3-11 0,2-11 0,1-6 0,7-58 0,6-9 0,-2 3 0,1-3 0,0 11 0,0 2 0,10-49 0,-4 18 0,-6 18 0,-3 6 0,-4 14 0,-3 5 0,0 6 0,-1 5 0,-1 3 0,0-4 0,0-6 0,1-11 0,0-7 0,1-2 0,-1 3 0,-1 5 0,0 5 0,0 6 0,0 6 0,0 7 0,0 3 0,0-3 0,0-6 0,0-7 0,0-3 0,0 2 0,0 4 0,-2 0 0,-3 2 0,-3 2 0,-3 4 0,1 6 0,2 6 0,0 1 0,4 6 0,-2-8 0,4 7 0,-2-6 0,0 2 0,-2-2 0,-2-2 0,-2-2 0,1 1 0,2 3 0,3 5 0,1-4 0,0 3 0,-1-8 0,-7-5 0,-2-1 0,1 2 0,3 6 0,3 8 0,1 2 0,-8-5 0,0-1 0,-6-7 0,2 0 0,2 2 0,1 2 0,5 3 0,2 3 0,0 1 0,0 0 0,-2-1 0,-1-1 0,1-2 0,2 0 0,4 3 0,0-4 0,1 1 0,1 0 0,-2-2 0,2 3 0,0-2 0,-1 1 0,-2 1 0,-1 0 0,21 4 0,-10 0 0,17 2 0,-17 3 0,0 1 0,4 4 0,-3-2 0,8 1 0,1-4 0,4-1 0,1 0 0,-4 0 0,-6 0 0,-5 0 0,5-3 0,-2 0 0,9-3 0,-1 0 0,-2 1 0,-3 0 0,-4 2 0,-1-1 0,7 1 0,-1 1 0,4-1 0,-4 2 0,-3 0 0,-3 0 0,4 1 0,-1 0 0,8 0 0,1 0 0,3 0 0,-1 1 0,-1 0 0,-5 1 0,-4 0 0,-4 1 0,4 5 0,-5-2 0,7 6 0,-1-4 0,0 0 0,-1 0 0,-3 0 0,0-1 0,-2 0 0,0-1 0,-1 3 0,-2-1 0,-1 2 0,0-2 0,2 0 0,1 0 0,0 0 0,-1 0 0,-2 1 0,-2 1 0,0-1 0,0 1 0,0 2 0,0 3 0,0 2 0,0-1 0,0-3 0,0-3 0,0-1 0,1 2 0,0-2 0,0 2 0,1-3 0,-1 0 0,2 5 0,-2-3 0,2 5 0,-2-9 0,2 5 0,-2-4 0,1 7 0,0-1 0,0 3 0,0-1 0,1 0 0,-1-2 0,-1-2 0,0-2 0,0 0 0,0-1 0,0 3 0,0 1 0,0 2 0,0 1 0,0 1 0,0 1 0,0-1 0,1-1 0,-2 0 0,1-1 0,0 0 0,0 0 0,0-1 0,-1 0 0,0 1 0,0 0 0,0 1 0,0 1 0,0 0 0,0 0 0,0 0 0,0 1 0,0-1 0,0 1 0,0-1 0,0 0 0,0 0 0,0-1 0,0 1 0,0 1 0,0 2 0,0 3 0,0 4 0,0 1 0,0 3 0,0 1 0,0-2 0,0-1 0,0-3 0,0 0 0,0 0 0,0 1 0,0 1 0,0 0 0,0 0 0,0-1 0,0-2 0,0-2 0,0-1 0,-1 1 0,-1 3 0,-2 0 0,-1 1 0,0-2 0,-1 1 0,1 0 0,-1 1 0,2-1 0,1-2 0,1-4 0,-1-5 0,-6 0-246,-2-5 0,2-3 0,3-3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03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36 388 24575,'0'28'0,"0"-5"0,0-12 0,0-3 0,0 0 0,0 4 0,0 6 0,0 9 0,0 5 0,0 1 0,0-6 0,0-8 0,0-4 0,0-8 0,0 4 0,0 3 0,0 11 0,0 9 0,0 0 0,0-4 0,0-9 0,0-7 0,0-6 0,0 0 0,0 5 0,0 0 0,0 4 0,0-4 0,1-8 0,0-36 0,-1 10 0,1-30 0,-1 21 0,0-6 0,2-8 0,1-2 0,1 4 0,-1 9 0,-1 10 0,-1 10 0,-1 5 0,0 0 0,0-4 0,0-3 0,0-7 0,0 0 0,-1 0 0,-1 4 0,0 5 0,-1 5 0,1 1 0,-1-3 0,1-2 0,-1-4 0,1-2 0,-1-1 0,-2 1 0,3 8 0,-3 0 0,5 3 0,-2-5 0,2-6 0,0-7 0,0-3 0,-1 2 0,-1 4 0,1 7 0,1 5 0,-2 3 0,0-6 0,-1-2 0,0-10 0,1 5 0,2 3 0,0 6 0,0 4 0,7 35 0,-3-10 0,6 29 0,-5-20 0,0 4 0,1 0 0,0-1 0,0-1 0,-2-5 0,0 0 0,0-1 0,0-2 0,-1 0 0,-1-4 0,0-1 0,0 1 0,0-2 0,0 1 0,0-1 0,1 1 0,-1 1 0,0 3 0,0 0 0,-1-1 0,1-3 0,-1-4 0,-1-4 0,0 6 0,0 2 0,0 11 0,0 1 0,0-1 0,0-5 0,0-6 0,-1-3 0,-1-1 0,1 1 0,1 0 0,0-2 0,0-1 0,0-2 0,-2 7 0,1 1 0,-2 6 0,1-3 0,1-4 0,1-5 0,0-4 0,-5-35 0,2 7 0,-2-30 0,4 6 0,1-5 0,0 0 0,0 6 0,0 14 0,0 6 0,0 0 0,0 0 0,0-2 0,0 1 0,-1 3 0,-1 1 0,-2 0 0,0 0 0,1-2 0,-1 2 0,1 3 0,0 3 0,1 4 0,0 4 0,0 0 0,0 0 0,0-4 0,1-1 0,0-2 0,0 0 0,0 6 0,0 1 0,6 31 0,1-6 0,3 24 0,0-5 0,2 4 0,2 6 0,4 6 0,1-4 0,-2-1 0,-2-9 0,-3-9 0,-4-9 0,-2-7 0,-3-2 0,-1-1 0,0 4 0,-1 1 0,1 4 0,0 2 0,0 4 0,0 2 0,-1-1 0,1-3 0,1-5 0,-1-5 0,0-4 0,-1-2 0,0 7 0,-2 6 0,-2 11 0,-3 5 0,0-2 0,2-7 0,1-13 0,2-7 0,-1-7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8:07.6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 78 24575,'0'16'0,"0"19"0,0-15 0,0-4 0,0-9 0,0 7 0,-1 6 0,0 3 0,-1-1 0,-2-2 0,-1 0 0,-2 2 0,1 2 0,1-3 0,2-4 0,2-5 0,0-5 0,1 2 0,1 0 0,1 6 0,1 3 0,0 2 0,1 1 0,-1-1 0,1-3 0,-1-3 0,-1-3 0,-1-5 0,1-4 0,5-11 0,-1 0 0,4-7 0,-2 5 0,0 2 0,0 0 0,3 2 0,7 0 0,9-1 0,9 0 0,3 2 0,-4 2 0,-7 3 0,-10 1 0,-5 0 0,-2 0 0,-1 0 0,3 0 0,1 0 0,1 0 0,1 0 0,2 0 0,-1 0 0,0 0 0,-3 0 0,-2 0 0,-1 0 0,0 0 0,1 0 0,-1 0 0,3 0 0,2 0 0,0 0 0,1 0 0,0 0 0,-1 0 0,0 0 0,1 0 0,0 0 0,0 0 0,1 0 0,0 0 0,3 0 0,1 0 0,3 0 0,3 0 0,-1 0 0,2 0 0,1 0 0,1 1 0,-1 1 0,0 1 0,-2 0 0,-3-1 0,-2-1 0,-1 0 0,-3-1 0,0 0 0,-5 0 0,-2 0 0,-2 0 0,-2 0 0,0 0 0,0 0 0,0 1 0,-1 0 0,-2 0 0,0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8:07.6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1050 424 24575,'-26'0'0,"-2"0"0,-2-2 0,1-1 0,0-3 0,4-3 0,4 0 0,5 1 0,5 1 0,2 1 0,3 2 0,-1 0 0,-1-1 0,3 2 0,-3-1 0,2 2 0,-4-1 0,-5 0 0,-8-3 0,-6-1 0,-7-1 0,-3-1 0,4 0 0,2-1 0,3 0 0,5-1 0,1 0 0,3 1 0,-1 2 0,0 0 0,4 1 0,3 0 0,4 1 0,2 0 0,3 0 0,2 1 0,1 1 0,-4 1 0,-2-1 0,-11-2 0,-7-3 0,-8-4 0,-2-1 0,5-1 0,6 2 0,15 7 0</inkml:trace>
  <inkml:trace contextRef="#ctx0" brushRef="#br0" timeOffset="1">139 108 24575,'-13'-7'0,"-3"-2"0,5 3 0</inkml:trace>
  <inkml:trace contextRef="#ctx0" brushRef="#br0" timeOffset="7183">21 57 24575,'2'6'0,"4"11"0,-1 4 0,2 3 0,0 4 0,-1 1 0,-2-1 0,-2-2 0,0-5 0,-2-6 0,1-8 0,0-3 0,7-4 0,-3-1 0,5-2 0,2-1 0,20 0 0,33 1 0,-13 3 0,4 3 0,16 3 0,4 2 0,9 4 0,1 3 0,-3 2 0,-2 3 0,-9 0 0,-4 1 0,-12-3 0,-4 1 0,25 10 0,-17-6 0,-14-7 0,-9-5 0,-4-5 0,-4-1 0,-2-3 0,-2 0 0,1 0 0,1-1 0,-1 3 0,-2 0 0,-3 1 0,-3 1 0,-1-1 0,-1-1 0,1 0 0,5-1 0,9 1 0,12 2 0,9 1 0,1 0 0,-2 1 0,-9-3 0,-7 0 0,-4-1 0,-1-3 0,0 0 0,0 0 0,2 1 0,0 0 0,3 0 0,3 0 0,1 1 0,-3-2 0,-5 0 0,-6-1 0,-5 0 0,-3 0 0,-3 0 0,-3 0 0,-1 0 0,-2 0 0,-1-2 0,0 1 0,-2-2 0,-1 0 0,-3-3 0,0-2 0,-1-3 0,1-2 0,1 0 0</inkml:trace>
  <inkml:trace contextRef="#ctx0" brushRef="#br0" timeOffset="7182">2144 571 24575,'-22'1'0,"-22"0"0,3 1 0,4 0 0,8-1 0,6 1 0,6-2 0,4 0 0,4 0 0,2 0 0,2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b68a0ba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b68a0ba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b68a0ba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b68a0ba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b68a0baf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b68a0baf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b68a0ba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b68a0ba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b68a0ba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b68a0ba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b68a0b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b68a0b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b68a0baf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b68a0baf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b68a0ba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b68a0ba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b68a0ba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b68a0ba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b68a0ba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b68a0ba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b68a0baf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b68a0baf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0.png"/><Relationship Id="rId18" Type="http://schemas.openxmlformats.org/officeDocument/2006/relationships/customXml" Target="../ink/ink10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7.xml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190.png"/><Relationship Id="rId24" Type="http://schemas.openxmlformats.org/officeDocument/2006/relationships/image" Target="../media/image18.jpe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6.xml"/><Relationship Id="rId19" Type="http://schemas.openxmlformats.org/officeDocument/2006/relationships/image" Target="../media/image2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8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FD012-4564-D5C0-0E18-B72287D1A34C}"/>
              </a:ext>
            </a:extLst>
          </p:cNvPr>
          <p:cNvSpPr/>
          <p:nvPr/>
        </p:nvSpPr>
        <p:spPr>
          <a:xfrm flipH="1">
            <a:off x="1114090" y="280396"/>
            <a:ext cx="3088099" cy="357052"/>
          </a:xfrm>
          <a:prstGeom prst="rect">
            <a:avLst/>
          </a:prstGeom>
          <a:gradFill flip="none" rotWithShape="1"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</a:t>
            </a:r>
            <a:endParaRPr lang="en-EG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bg1"/>
            </a:gs>
            <a:gs pos="79000">
              <a:srgbClr val="F9EAF0"/>
            </a:gs>
            <a:gs pos="100000">
              <a:srgbClr val="F9EAF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95A9C8-AD41-7670-01BF-58AE10C544B1}"/>
              </a:ext>
            </a:extLst>
          </p:cNvPr>
          <p:cNvSpPr/>
          <p:nvPr/>
        </p:nvSpPr>
        <p:spPr>
          <a:xfrm flipH="1">
            <a:off x="2066867" y="237865"/>
            <a:ext cx="5010266" cy="485149"/>
          </a:xfrm>
          <a:prstGeom prst="rect">
            <a:avLst/>
          </a:prstGeom>
          <a:gradFill flip="none" rotWithShape="1"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+mj-lt"/>
              </a:rPr>
              <a:t>Datasets comparison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80FFBD8-7E92-0807-F4AF-3622ACA18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848804"/>
              </p:ext>
            </p:extLst>
          </p:nvPr>
        </p:nvGraphicFramePr>
        <p:xfrm>
          <a:off x="495086" y="1073354"/>
          <a:ext cx="3681673" cy="289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2CD751D-9BDA-C04E-D3AE-CB68AE7E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680396"/>
              </p:ext>
            </p:extLst>
          </p:nvPr>
        </p:nvGraphicFramePr>
        <p:xfrm>
          <a:off x="4455043" y="723015"/>
          <a:ext cx="4199858" cy="3241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3494D7-5FC8-7525-3562-70E9D587EBA3}"/>
              </a:ext>
            </a:extLst>
          </p:cNvPr>
          <p:cNvSpPr txBox="1"/>
          <p:nvPr/>
        </p:nvSpPr>
        <p:spPr>
          <a:xfrm>
            <a:off x="1894812" y="809276"/>
            <a:ext cx="88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>
                <a:solidFill>
                  <a:srgbClr val="595959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52173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543E0-2196-E070-094D-C0915FFA0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80"/>
            <a:ext cx="9144000" cy="5164074"/>
          </a:xfrm>
          <a:prstGeom prst="rect">
            <a:avLst/>
          </a:prstGeom>
          <a:gradFill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spPr>
      </p:pic>
      <p:pic>
        <p:nvPicPr>
          <p:cNvPr id="13" name="V2.mp4">
            <a:hlinkClick r:id="" action="ppaction://media"/>
            <a:extLst>
              <a:ext uri="{FF2B5EF4-FFF2-40B4-BE49-F238E27FC236}">
                <a16:creationId xmlns:a16="http://schemas.microsoft.com/office/drawing/2014/main" id="{FCA38B19-1A97-C1B7-32C3-0A444BFED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362" y="631271"/>
            <a:ext cx="2953904" cy="4096177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CB33EA9-DFF1-F37C-CBD7-CA7375C1B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97382"/>
              </p:ext>
            </p:extLst>
          </p:nvPr>
        </p:nvGraphicFramePr>
        <p:xfrm>
          <a:off x="3471201" y="1067781"/>
          <a:ext cx="2284628" cy="35753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2314">
                  <a:extLst>
                    <a:ext uri="{9D8B030D-6E8A-4147-A177-3AD203B41FA5}">
                      <a16:colId xmlns:a16="http://schemas.microsoft.com/office/drawing/2014/main" val="2263732378"/>
                    </a:ext>
                  </a:extLst>
                </a:gridCol>
                <a:gridCol w="1142314">
                  <a:extLst>
                    <a:ext uri="{9D8B030D-6E8A-4147-A177-3AD203B41FA5}">
                      <a16:colId xmlns:a16="http://schemas.microsoft.com/office/drawing/2014/main" val="3422570681"/>
                    </a:ext>
                  </a:extLst>
                </a:gridCol>
              </a:tblGrid>
              <a:tr h="688647">
                <a:tc>
                  <a:txBody>
                    <a:bodyPr/>
                    <a:lstStyle/>
                    <a:p>
                      <a:r>
                        <a:rPr lang="en-EG" dirty="0"/>
                        <a:t>Models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30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30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00018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English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94%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84200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Arabic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99%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58108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Language detection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7598"/>
                  </a:ext>
                </a:extLst>
              </a:tr>
            </a:tbl>
          </a:graphicData>
        </a:graphic>
      </p:graphicFrame>
      <p:sp>
        <p:nvSpPr>
          <p:cNvPr id="22" name="Rectangle 21" descr="Pizzabot&#10;">
            <a:extLst>
              <a:ext uri="{FF2B5EF4-FFF2-40B4-BE49-F238E27FC236}">
                <a16:creationId xmlns:a16="http://schemas.microsoft.com/office/drawing/2014/main" id="{D58D3816-922F-2597-FE2E-35A04676F3FB}"/>
              </a:ext>
            </a:extLst>
          </p:cNvPr>
          <p:cNvSpPr/>
          <p:nvPr/>
        </p:nvSpPr>
        <p:spPr>
          <a:xfrm>
            <a:off x="6227378" y="2151993"/>
            <a:ext cx="2096814" cy="19628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990ABA-C1B5-F5D3-0467-B58539961F03}"/>
                  </a:ext>
                </a:extLst>
              </p14:cNvPr>
              <p14:cNvContentPartPr/>
              <p14:nvPr/>
            </p14:nvContentPartPr>
            <p14:xfrm>
              <a:off x="7165949" y="1067781"/>
              <a:ext cx="1110960" cy="1166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990ABA-C1B5-F5D3-0467-B58539961F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2949" y="1005141"/>
                <a:ext cx="123660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8883A4-FCA9-9334-6776-849407D9B9D1}"/>
                  </a:ext>
                </a:extLst>
              </p14:cNvPr>
              <p14:cNvContentPartPr/>
              <p14:nvPr/>
            </p14:nvContentPartPr>
            <p14:xfrm>
              <a:off x="7978109" y="760341"/>
              <a:ext cx="315000" cy="73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8883A4-FCA9-9334-6776-849407D9B9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15109" y="697341"/>
                <a:ext cx="44064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3BF0925-809A-1D8F-ECEA-41D8FDD53D43}"/>
                  </a:ext>
                </a:extLst>
              </p14:cNvPr>
              <p14:cNvContentPartPr/>
              <p14:nvPr/>
            </p14:nvContentPartPr>
            <p14:xfrm>
              <a:off x="8226869" y="1243821"/>
              <a:ext cx="65520" cy="37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3BF0925-809A-1D8F-ECEA-41D8FDD53D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4229" y="1180821"/>
                <a:ext cx="19116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F81AB9-58C3-2DB2-9B9D-BD9D783B9E79}"/>
                  </a:ext>
                </a:extLst>
              </p14:cNvPr>
              <p14:cNvContentPartPr/>
              <p14:nvPr/>
            </p14:nvContentPartPr>
            <p14:xfrm>
              <a:off x="6237869" y="1977861"/>
              <a:ext cx="432000" cy="172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F81AB9-58C3-2DB2-9B9D-BD9D783B9E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1869" y="1942221"/>
                <a:ext cx="503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B95529-1727-9334-0674-217E2B0D2BD2}"/>
                  </a:ext>
                </a:extLst>
              </p14:cNvPr>
              <p14:cNvContentPartPr/>
              <p14:nvPr/>
            </p14:nvContentPartPr>
            <p14:xfrm>
              <a:off x="6299789" y="1989381"/>
              <a:ext cx="852120" cy="203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B95529-1727-9334-0674-217E2B0D2B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3789" y="1953381"/>
                <a:ext cx="923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9C7030-2849-5170-754D-B6D769E5C0A1}"/>
                  </a:ext>
                </a:extLst>
              </p14:cNvPr>
              <p14:cNvContentPartPr/>
              <p14:nvPr/>
            </p14:nvContentPartPr>
            <p14:xfrm>
              <a:off x="7846349" y="735141"/>
              <a:ext cx="86760" cy="45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9C7030-2849-5170-754D-B6D769E5C0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10349" y="699501"/>
                <a:ext cx="15840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E9A9384-A62D-7C8A-C8C3-5263A661D193}"/>
              </a:ext>
            </a:extLst>
          </p:cNvPr>
          <p:cNvGrpSpPr/>
          <p:nvPr/>
        </p:nvGrpSpPr>
        <p:grpSpPr>
          <a:xfrm>
            <a:off x="7626749" y="722901"/>
            <a:ext cx="456840" cy="1283760"/>
            <a:chOff x="7626749" y="722901"/>
            <a:chExt cx="456840" cy="12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5A1027-12C9-3E4C-9649-0B444D230FF1}"/>
                    </a:ext>
                  </a:extLst>
                </p14:cNvPr>
                <p14:cNvContentPartPr/>
                <p14:nvPr/>
              </p14:nvContentPartPr>
              <p14:xfrm>
                <a:off x="7844909" y="722901"/>
                <a:ext cx="238680" cy="79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5A1027-12C9-3E4C-9649-0B444D230F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08909" y="686901"/>
                  <a:ext cx="31032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FD4D40-26FD-D652-53BE-2C3096E474EE}"/>
                    </a:ext>
                  </a:extLst>
                </p14:cNvPr>
                <p14:cNvContentPartPr/>
                <p14:nvPr/>
              </p14:nvContentPartPr>
              <p14:xfrm>
                <a:off x="7626749" y="1305021"/>
                <a:ext cx="447840" cy="70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FD4D40-26FD-D652-53BE-2C3096E474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90749" y="1269021"/>
                  <a:ext cx="519480" cy="77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 descr="A pizza with pepperoni and cheese&#10;&#10;Description automatically generated with low confidence">
            <a:extLst>
              <a:ext uri="{FF2B5EF4-FFF2-40B4-BE49-F238E27FC236}">
                <a16:creationId xmlns:a16="http://schemas.microsoft.com/office/drawing/2014/main" id="{13821262-12E9-3731-AF0D-B68D4E2F85E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6280396" y="53269"/>
            <a:ext cx="1714500" cy="25035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BEFFDBA-43C6-AF29-2BF9-FAED6C58BCD1}"/>
              </a:ext>
            </a:extLst>
          </p:cNvPr>
          <p:cNvSpPr/>
          <p:nvPr/>
        </p:nvSpPr>
        <p:spPr>
          <a:xfrm>
            <a:off x="5885894" y="2161821"/>
            <a:ext cx="2503504" cy="23657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353E6-C4E9-8D2F-E7BA-55F4F193C2F2}"/>
              </a:ext>
            </a:extLst>
          </p:cNvPr>
          <p:cNvSpPr txBox="1"/>
          <p:nvPr/>
        </p:nvSpPr>
        <p:spPr>
          <a:xfrm>
            <a:off x="5880916" y="2060811"/>
            <a:ext cx="185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800" dirty="0">
                <a:latin typeface="Bookman Old Style" panose="02050604050505020204" pitchFamily="18" charset="0"/>
              </a:rPr>
              <a:t>Pizzabot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6035A1-884B-6823-1CF0-FDCEF093234C}"/>
              </a:ext>
            </a:extLst>
          </p:cNvPr>
          <p:cNvSpPr txBox="1"/>
          <p:nvPr/>
        </p:nvSpPr>
        <p:spPr>
          <a:xfrm>
            <a:off x="427362" y="114592"/>
            <a:ext cx="352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4F8A-C1CB-10F3-AF33-9401FEFA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3" name="V1.mp4">
            <a:hlinkClick r:id="" action="ppaction://media"/>
            <a:extLst>
              <a:ext uri="{FF2B5EF4-FFF2-40B4-BE49-F238E27FC236}">
                <a16:creationId xmlns:a16="http://schemas.microsoft.com/office/drawing/2014/main" id="{063B88F5-F07C-57E0-100B-61CA287D7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5F8"/>
            </a:gs>
            <a:gs pos="39000">
              <a:schemeClr val="bg1">
                <a:lumMod val="88000"/>
                <a:lumOff val="12000"/>
              </a:schemeClr>
            </a:gs>
            <a:gs pos="94000">
              <a:srgbClr val="FDF5F8"/>
            </a:gs>
            <a:gs pos="4000">
              <a:srgbClr val="FDF5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EC7442-5A92-0DE7-89DE-CFA9C705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24" b="115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DF3F8-3B52-328E-0DEB-F1195BAD4C9B}"/>
              </a:ext>
            </a:extLst>
          </p:cNvPr>
          <p:cNvSpPr txBox="1"/>
          <p:nvPr/>
        </p:nvSpPr>
        <p:spPr>
          <a:xfrm>
            <a:off x="0" y="95693"/>
            <a:ext cx="550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Limitations of 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9C140-6F70-9275-3AE6-E622669E3D5C}"/>
              </a:ext>
            </a:extLst>
          </p:cNvPr>
          <p:cNvSpPr txBox="1"/>
          <p:nvPr/>
        </p:nvSpPr>
        <p:spPr>
          <a:xfrm rot="21368177">
            <a:off x="4568222" y="3753724"/>
            <a:ext cx="195014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 understand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BC5B4-7AAF-B679-5798-627354949970}"/>
              </a:ext>
            </a:extLst>
          </p:cNvPr>
          <p:cNvSpPr txBox="1"/>
          <p:nvPr/>
        </p:nvSpPr>
        <p:spPr>
          <a:xfrm rot="19209585">
            <a:off x="6729243" y="2640546"/>
            <a:ext cx="134358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No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E49C3-FF28-38F4-FE53-23FAA2C639A1}"/>
              </a:ext>
            </a:extLst>
          </p:cNvPr>
          <p:cNvSpPr txBox="1"/>
          <p:nvPr/>
        </p:nvSpPr>
        <p:spPr>
          <a:xfrm rot="20266173">
            <a:off x="2068235" y="1683974"/>
            <a:ext cx="13711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 Research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BF4CB-BB78-0EFB-4563-D08B27EF006E}"/>
              </a:ext>
            </a:extLst>
          </p:cNvPr>
          <p:cNvSpPr txBox="1"/>
          <p:nvPr/>
        </p:nvSpPr>
        <p:spPr>
          <a:xfrm rot="1735930">
            <a:off x="6039645" y="1574476"/>
            <a:ext cx="154319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the Same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Answer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6FAF-44EB-F92E-B0A9-042DADDA3DA8}"/>
              </a:ext>
            </a:extLst>
          </p:cNvPr>
          <p:cNvSpPr txBox="1"/>
          <p:nvPr/>
        </p:nvSpPr>
        <p:spPr>
          <a:xfrm rot="1218796">
            <a:off x="2384262" y="3606420"/>
            <a:ext cx="174994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Can’t Make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7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1000">
              <a:schemeClr val="bg1"/>
            </a:gs>
            <a:gs pos="79000">
              <a:srgbClr val="F9EAF0"/>
            </a:gs>
            <a:gs pos="100000">
              <a:srgbClr val="F9EA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F13F3B-EA25-57E4-3F39-5486A102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46" y="1515073"/>
            <a:ext cx="6172695" cy="3628417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DF5F8"/>
            </a:bgClr>
          </a:patt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31CD25-D9B8-A2D6-7C59-C561A5CF7B4D}"/>
              </a:ext>
            </a:extLst>
          </p:cNvPr>
          <p:cNvSpPr txBox="1"/>
          <p:nvPr/>
        </p:nvSpPr>
        <p:spPr>
          <a:xfrm>
            <a:off x="136187" y="1832049"/>
            <a:ext cx="38035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B00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E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-Build Seq2seq model with attention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53D9C-FF37-1B97-ACBC-BD93DB4E481E}"/>
              </a:ext>
            </a:extLst>
          </p:cNvPr>
          <p:cNvSpPr txBox="1"/>
          <p:nvPr/>
        </p:nvSpPr>
        <p:spPr>
          <a:xfrm>
            <a:off x="136187" y="145914"/>
            <a:ext cx="8064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400" dirty="0">
                <a:solidFill>
                  <a:srgbClr val="9B00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E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 are made up of a special software where the conversation will be similar to a human interaction. Here, we used Seq2Seq model and Long Short-Term Memory (LSTM) to build our multilingual chatbot.</a:t>
            </a:r>
          </a:p>
        </p:txBody>
      </p:sp>
    </p:spTree>
    <p:extLst>
      <p:ext uri="{BB962C8B-B14F-4D97-AF65-F5344CB8AC3E}">
        <p14:creationId xmlns:p14="http://schemas.microsoft.com/office/powerpoint/2010/main" val="213417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6D01C4-EF91-B537-77FB-416E41166197}"/>
                  </a:ext>
                </a:extLst>
              </p14:cNvPr>
              <p14:cNvContentPartPr/>
              <p14:nvPr/>
            </p14:nvContentPartPr>
            <p14:xfrm>
              <a:off x="5799068" y="3468765"/>
              <a:ext cx="618120" cy="2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6D01C4-EF91-B537-77FB-416E411661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4748" y="3464445"/>
                <a:ext cx="626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ED1A56-494F-F283-086F-E4C3A2F70776}"/>
                  </a:ext>
                </a:extLst>
              </p14:cNvPr>
              <p14:cNvContentPartPr/>
              <p14:nvPr/>
            </p14:nvContentPartPr>
            <p14:xfrm>
              <a:off x="5791508" y="3448605"/>
              <a:ext cx="279000" cy="84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ED1A56-494F-F283-086F-E4C3A2F707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7188" y="3444285"/>
                <a:ext cx="2876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D37C06-C578-35E6-0D65-1724B675B7E7}"/>
                  </a:ext>
                </a:extLst>
              </p14:cNvPr>
              <p14:cNvContentPartPr/>
              <p14:nvPr/>
            </p14:nvContentPartPr>
            <p14:xfrm>
              <a:off x="5179429" y="4088305"/>
              <a:ext cx="540000" cy="4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D37C06-C578-35E6-0D65-1724B675B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5109" y="4083985"/>
                <a:ext cx="548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8B95CF-2E1E-3113-3766-7E25B32A3001}"/>
                  </a:ext>
                </a:extLst>
              </p14:cNvPr>
              <p14:cNvContentPartPr/>
              <p14:nvPr/>
            </p14:nvContentPartPr>
            <p14:xfrm>
              <a:off x="5480749" y="4095145"/>
              <a:ext cx="39600" cy="1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8B95CF-2E1E-3113-3766-7E25B32A30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6429" y="4090825"/>
                <a:ext cx="4824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26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 flipH="1">
            <a:off x="872026" y="1128985"/>
            <a:ext cx="2854500" cy="20265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2700" cap="flat" cmpd="sng">
            <a:solidFill>
              <a:srgbClr val="D7E4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1372475" y="1542074"/>
            <a:ext cx="197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28A"/>
                </a:solidFill>
                <a:latin typeface="Calibri"/>
                <a:ea typeface="Calibri"/>
                <a:cs typeface="Calibri"/>
                <a:sym typeface="Calibri"/>
              </a:rPr>
              <a:t>Hi, I’m multilingual chatbot. I speak English and Arabic languages</a:t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152400" y="152400"/>
            <a:ext cx="224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B0097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  <a:endParaRPr>
              <a:solidFill>
                <a:srgbClr val="9B009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3;p18">
            <a:extLst>
              <a:ext uri="{FF2B5EF4-FFF2-40B4-BE49-F238E27FC236}">
                <a16:creationId xmlns:a16="http://schemas.microsoft.com/office/drawing/2014/main" id="{B6619617-CC56-AA2E-2F80-5CA53278CB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401B9-51A4-AE7D-3636-0C3E4E365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53" t="30328" r="19507" b="21765"/>
          <a:stretch/>
        </p:blipFill>
        <p:spPr>
          <a:xfrm>
            <a:off x="3782291" y="1593273"/>
            <a:ext cx="1565564" cy="2535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06E47-85B7-70EC-9694-77439333D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55" t="23212" r="41176" b="21093"/>
          <a:stretch/>
        </p:blipFill>
        <p:spPr>
          <a:xfrm>
            <a:off x="5832760" y="1477231"/>
            <a:ext cx="1565564" cy="2807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51A7FE-F5C9-A123-2F2C-8C870CAA4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4" t="32252" r="19251" b="17029"/>
          <a:stretch/>
        </p:blipFill>
        <p:spPr>
          <a:xfrm>
            <a:off x="3773156" y="1580878"/>
            <a:ext cx="1596845" cy="2649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C7BE7-288C-304C-25D3-ED387670B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21" t="25742" r="41176" b="19328"/>
          <a:stretch/>
        </p:blipFill>
        <p:spPr>
          <a:xfrm>
            <a:off x="5803307" y="1438377"/>
            <a:ext cx="1596845" cy="27800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103</Words>
  <Application>Microsoft Office PowerPoint</Application>
  <PresentationFormat>On-screen Show (16:9)</PresentationFormat>
  <Paragraphs>30</Paragraphs>
  <Slides>15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Impact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christian sada</cp:lastModifiedBy>
  <cp:revision>11</cp:revision>
  <dcterms:modified xsi:type="dcterms:W3CDTF">2024-04-09T08:42:06Z</dcterms:modified>
</cp:coreProperties>
</file>